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9" d="100"/>
          <a:sy n="149" d="100"/>
        </p:scale>
        <p:origin x="126" y="52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694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Sylvie Schillaci</cp:lastModifiedBy>
  <cp:revision>115</cp:revision>
  <dcterms:created xsi:type="dcterms:W3CDTF">2020-03-05T15:21:24Z</dcterms:created>
  <dcterms:modified xsi:type="dcterms:W3CDTF">2025-11-17T11:54:51Z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