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31" d="100"/>
          <a:sy n="131" d="100"/>
        </p:scale>
        <p:origin x="216" y="12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525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Sylvie Schillaci</cp:lastModifiedBy>
  <cp:revision>49</cp:revision>
  <dcterms:created xsi:type="dcterms:W3CDTF">2020-03-05T15:21:24Z</dcterms:created>
  <dcterms:modified xsi:type="dcterms:W3CDTF">2024-12-09T07:34:44Z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